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8" r:id="rId3"/>
    <p:sldId id="296" r:id="rId4"/>
    <p:sldId id="297" r:id="rId5"/>
    <p:sldId id="299" r:id="rId6"/>
    <p:sldId id="302" r:id="rId7"/>
    <p:sldId id="300" r:id="rId8"/>
    <p:sldId id="305" r:id="rId9"/>
    <p:sldId id="312" r:id="rId10"/>
    <p:sldId id="301" r:id="rId11"/>
    <p:sldId id="303" r:id="rId12"/>
    <p:sldId id="308" r:id="rId13"/>
    <p:sldId id="309" r:id="rId14"/>
    <p:sldId id="293" r:id="rId15"/>
    <p:sldId id="307" r:id="rId16"/>
    <p:sldId id="306" r:id="rId17"/>
    <p:sldId id="310" r:id="rId18"/>
    <p:sldId id="31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59" autoAdjust="0"/>
    <p:restoredTop sz="94660"/>
  </p:normalViewPr>
  <p:slideViewPr>
    <p:cSldViewPr snapToGrid="0">
      <p:cViewPr>
        <p:scale>
          <a:sx n="75" d="100"/>
          <a:sy n="75" d="100"/>
        </p:scale>
        <p:origin x="3540" y="2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8CC7F-0A58-4101-813A-30C41384F16A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B4BEF-745B-45CE-B1D6-5011BBDC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2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4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8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44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9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7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1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8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2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1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8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2187A-60FD-4E9E-BAA0-91710BDBD71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2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29749" y="1336067"/>
            <a:ext cx="9144000" cy="18090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/>
              <a:t>13. I</a:t>
            </a:r>
            <a:r>
              <a:rPr lang="en-US" altLang="ko-KR" sz="3600" dirty="0" smtClean="0"/>
              <a:t>mage editing with text</a:t>
            </a:r>
            <a:endParaRPr lang="ko-KR" altLang="en-US" sz="2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1846" y="4009491"/>
            <a:ext cx="9144000" cy="1655762"/>
          </a:xfrm>
        </p:spPr>
        <p:txBody>
          <a:bodyPr/>
          <a:lstStyle/>
          <a:p>
            <a:pPr algn="r"/>
            <a:r>
              <a:rPr lang="en-US" altLang="ko-KR" dirty="0" smtClean="0"/>
              <a:t>2022-06-04 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kts123@kookmin.ac.kr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9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" y="1839357"/>
            <a:ext cx="4177184" cy="2751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50" y="0"/>
            <a:ext cx="73152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9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19" y="115504"/>
            <a:ext cx="9269128" cy="668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42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08" y="829733"/>
            <a:ext cx="5276380" cy="5630334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10066" y="100168"/>
            <a:ext cx="7281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StyleCLIP</a:t>
            </a:r>
            <a:r>
              <a:rPr lang="en-US" altLang="ko-KR" sz="2000" dirty="0" smtClean="0"/>
              <a:t>: Text-Driven Manipulation </a:t>
            </a:r>
            <a:r>
              <a:rPr lang="en-US" altLang="ko-KR" sz="2000" dirty="0"/>
              <a:t>of StyleGAN Imagery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829733"/>
            <a:ext cx="5122334" cy="5630334"/>
          </a:xfrm>
          <a:prstGeom prst="rect">
            <a:avLst/>
          </a:prstGeom>
          <a:ln w="22225"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78894" y="6488668"/>
            <a:ext cx="3121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https://arxiv.org/pdf/2103.17249.pdf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00487" y="6460067"/>
            <a:ext cx="3694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</a:t>
            </a:r>
            <a:r>
              <a:rPr lang="ko-KR" altLang="en-US" sz="1400" dirty="0"/>
              <a:t>github.com/orpatashnik/StyleCLIP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536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47107"/>
            <a:ext cx="11805597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4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25" y="843419"/>
            <a:ext cx="8859356" cy="5677535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1120" y="55880"/>
            <a:ext cx="5747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Remind: </a:t>
            </a:r>
            <a:r>
              <a:rPr lang="en-US" altLang="ko-KR" sz="2800" dirty="0" smtClean="0">
                <a:solidFill>
                  <a:srgbClr val="00B050"/>
                </a:solidFill>
              </a:rPr>
              <a:t>GAN Inversion an Editing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2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" y="55880"/>
            <a:ext cx="5747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Remind: </a:t>
            </a:r>
            <a:r>
              <a:rPr lang="en-US" altLang="ko-KR" sz="2800" dirty="0" smtClean="0">
                <a:solidFill>
                  <a:srgbClr val="00B050"/>
                </a:solidFill>
              </a:rPr>
              <a:t>GAN Inversion an Editing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662" y="1081235"/>
            <a:ext cx="7804499" cy="5295579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02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19" y="115504"/>
            <a:ext cx="9269128" cy="6682545"/>
          </a:xfrm>
          <a:prstGeom prst="rect">
            <a:avLst/>
          </a:prstGeom>
        </p:spPr>
      </p:pic>
      <p:pic>
        <p:nvPicPr>
          <p:cNvPr id="2050" name="Picture 2" descr="Laughter is my strength #people #smiling #smile #laugh #laughter #laughing  #women #old #life #hardship #gharo #pakistan #explore #explorer  www.facebook.com/anah… | Smiles happy people, Laughing face, Laugh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9" y="4546600"/>
            <a:ext cx="1164166" cy="116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98333" y="1746277"/>
            <a:ext cx="15917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 photo of a </a:t>
            </a:r>
          </a:p>
          <a:p>
            <a:r>
              <a:rPr lang="en-US" altLang="ko-KR" sz="1600" dirty="0" smtClean="0"/>
              <a:t>{</a:t>
            </a:r>
            <a:r>
              <a:rPr lang="en-US" altLang="ko-KR" sz="1600" dirty="0" smtClean="0">
                <a:solidFill>
                  <a:srgbClr val="00B050"/>
                </a:solidFill>
              </a:rPr>
              <a:t>attribute</a:t>
            </a:r>
            <a:r>
              <a:rPr lang="en-US" altLang="ko-KR" sz="1600" dirty="0" smtClean="0"/>
              <a:t>} face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985120" y="899892"/>
            <a:ext cx="7408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B050"/>
                </a:solidFill>
              </a:rPr>
              <a:t>smile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5120" y="1376945"/>
            <a:ext cx="664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B050"/>
                </a:solidFill>
              </a:rPr>
              <a:t>sad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85119" y="1862879"/>
            <a:ext cx="664633" cy="351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07984" y="1853998"/>
            <a:ext cx="890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B050"/>
                </a:solidFill>
              </a:rPr>
              <a:t>makeup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80418" y="2853479"/>
            <a:ext cx="664633" cy="351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07984" y="2808104"/>
            <a:ext cx="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B050"/>
                </a:solidFill>
              </a:rPr>
              <a:t>depressed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1067" y="5958444"/>
            <a:ext cx="141393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 photo of a </a:t>
            </a:r>
          </a:p>
          <a:p>
            <a:r>
              <a:rPr lang="en-US" altLang="ko-KR" sz="1600" dirty="0" smtClean="0">
                <a:solidFill>
                  <a:srgbClr val="00B050"/>
                </a:solidFill>
              </a:rPr>
              <a:t>smile</a:t>
            </a:r>
            <a:r>
              <a:rPr lang="en-US" altLang="ko-KR" sz="1600" dirty="0" smtClean="0"/>
              <a:t> face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0510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55" y="192192"/>
            <a:ext cx="9174712" cy="45552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80733" y="6488668"/>
            <a:ext cx="490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https://github.com/ndb796/StyleCLIP-Tutorial</a:t>
            </a:r>
          </a:p>
        </p:txBody>
      </p:sp>
    </p:spTree>
    <p:extLst>
      <p:ext uri="{BB962C8B-B14F-4D97-AF65-F5344CB8AC3E}">
        <p14:creationId xmlns:p14="http://schemas.microsoft.com/office/powerpoint/2010/main" val="12194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953" y="372532"/>
            <a:ext cx="5873309" cy="60028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992"/>
            <a:ext cx="6189133" cy="47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6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78" y="0"/>
            <a:ext cx="1229787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857606" y="6399014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https://openai.com/dall-e-2/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11480" y="5654040"/>
            <a:ext cx="1412240" cy="3200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4192" y="0"/>
            <a:ext cx="442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https://www.instagram.com/openaidalle/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6" y="521784"/>
            <a:ext cx="5485134" cy="6268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456" y="521783"/>
            <a:ext cx="5087303" cy="628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3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581001"/>
            <a:ext cx="30169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https://www.instagram.com/openaidalle/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7" y="1573213"/>
            <a:ext cx="4974977" cy="3577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46" y="1573213"/>
            <a:ext cx="5452235" cy="39110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5124" y="197641"/>
            <a:ext cx="4682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-apple-system"/>
              </a:rPr>
              <a:t>"A photo of a quaint flower shop storefront with a pastel green and clean white facade and open door and big window"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7664" y="573101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  <a:latin typeface="-apple-system"/>
              </a:rPr>
              <a:t>“A bright orange puffer jacket, unreal engine” 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9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7871" y="163451"/>
            <a:ext cx="6923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292929"/>
                </a:solidFill>
                <a:latin typeface="sohne"/>
              </a:rPr>
              <a:t>CLIP</a:t>
            </a:r>
            <a:r>
              <a:rPr lang="en-US" altLang="ko-KR" sz="2400" dirty="0" smtClean="0"/>
              <a:t> (</a:t>
            </a:r>
            <a:r>
              <a:rPr lang="en-US" altLang="ko-KR" sz="2400" dirty="0"/>
              <a:t>Contrastive Language-Image Pre-Training)</a:t>
            </a:r>
            <a:endParaRPr lang="en-US" altLang="ko-KR" sz="24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1" y="762944"/>
            <a:ext cx="4808539" cy="5830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49" y="746812"/>
            <a:ext cx="5547806" cy="5847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6105894" y="6616421"/>
            <a:ext cx="23855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https://github.com/openai/CLIP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4846" y="6610071"/>
            <a:ext cx="24897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https://arxiv.org/pdf/2103.00020.pdf</a:t>
            </a:r>
          </a:p>
        </p:txBody>
      </p:sp>
    </p:spTree>
    <p:extLst>
      <p:ext uri="{BB962C8B-B14F-4D97-AF65-F5344CB8AC3E}">
        <p14:creationId xmlns:p14="http://schemas.microsoft.com/office/powerpoint/2010/main" val="230950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2409">
            <a:off x="2663825" y="1373187"/>
            <a:ext cx="7686675" cy="46112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33400" y="162560"/>
            <a:ext cx="3719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Remind: </a:t>
            </a:r>
            <a:r>
              <a:rPr lang="en-US" altLang="ko-KR" sz="2800" dirty="0" smtClean="0">
                <a:solidFill>
                  <a:srgbClr val="00B050"/>
                </a:solidFill>
              </a:rPr>
              <a:t>Autoencoder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6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41299"/>
            <a:ext cx="8867775" cy="64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7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" y="1839357"/>
            <a:ext cx="4177184" cy="2751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045" y="905932"/>
            <a:ext cx="7553955" cy="51477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358467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https://towardsdatascience.com/how-to-train-your-clip-45a451dcd303</a:t>
            </a:r>
          </a:p>
        </p:txBody>
      </p:sp>
    </p:spTree>
    <p:extLst>
      <p:ext uri="{BB962C8B-B14F-4D97-AF65-F5344CB8AC3E}">
        <p14:creationId xmlns:p14="http://schemas.microsoft.com/office/powerpoint/2010/main" val="126319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" y="1839357"/>
            <a:ext cx="4177184" cy="2751693"/>
          </a:xfrm>
          <a:prstGeom prst="rect">
            <a:avLst/>
          </a:prstGeom>
        </p:spPr>
      </p:pic>
      <p:pic>
        <p:nvPicPr>
          <p:cNvPr id="1026" name="Picture 2" descr="내적, 스칼라곱 (Dot product) | FLARIA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043" y="3718983"/>
            <a:ext cx="2857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96" y="778405"/>
            <a:ext cx="4853995" cy="19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5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118</Words>
  <Application>Microsoft Office PowerPoint</Application>
  <PresentationFormat>와이드스크린</PresentationFormat>
  <Paragraphs>27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-apple-system</vt:lpstr>
      <vt:lpstr>sohne</vt:lpstr>
      <vt:lpstr>맑은 고딕</vt:lpstr>
      <vt:lpstr>Arial</vt:lpstr>
      <vt:lpstr>Office 테마</vt:lpstr>
      <vt:lpstr>13. Image editing with text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사업본부 딥러닝 교육 SEASON1_SE01</dc:title>
  <dc:creator>kts123</dc:creator>
  <cp:lastModifiedBy>kwon taeksooon</cp:lastModifiedBy>
  <cp:revision>123</cp:revision>
  <dcterms:created xsi:type="dcterms:W3CDTF">2022-01-05T16:53:49Z</dcterms:created>
  <dcterms:modified xsi:type="dcterms:W3CDTF">2022-06-03T23:37:32Z</dcterms:modified>
</cp:coreProperties>
</file>